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2" r:id="rId5"/>
    <p:sldId id="263" r:id="rId6"/>
    <p:sldId id="259" r:id="rId7"/>
    <p:sldId id="264" r:id="rId8"/>
    <p:sldId id="260" r:id="rId9"/>
    <p:sldId id="265" r:id="rId10"/>
    <p:sldId id="261" r:id="rId11"/>
    <p:sldId id="266" r:id="rId12"/>
    <p:sldId id="267" r:id="rId13"/>
    <p:sldId id="268" r:id="rId14"/>
    <p:sldId id="269" r:id="rId15"/>
    <p:sldId id="271" r:id="rId16"/>
    <p:sldId id="270"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8" d="100"/>
          <a:sy n="88" d="100"/>
        </p:scale>
        <p:origin x="451"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4/11/2021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4/11/2021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4/11/2021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4/11/2021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4/11/2021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4/11/2021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4/11/2021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4/11/2021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4/11/2021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FE2FB-4E78-4491-9EDC-AFA5506A50A0}"/>
              </a:ext>
            </a:extLst>
          </p:cNvPr>
          <p:cNvSpPr>
            <a:spLocks noGrp="1"/>
          </p:cNvSpPr>
          <p:nvPr>
            <p:ph type="ctrTitle"/>
          </p:nvPr>
        </p:nvSpPr>
        <p:spPr/>
        <p:txBody>
          <a:bodyPr/>
          <a:lstStyle/>
          <a:p>
            <a:r>
              <a:rPr lang="en-US" dirty="0"/>
              <a:t>Starting An Online Business</a:t>
            </a:r>
          </a:p>
        </p:txBody>
      </p:sp>
      <p:sp>
        <p:nvSpPr>
          <p:cNvPr id="3" name="Subtitle 2">
            <a:extLst>
              <a:ext uri="{FF2B5EF4-FFF2-40B4-BE49-F238E27FC236}">
                <a16:creationId xmlns:a16="http://schemas.microsoft.com/office/drawing/2014/main" id="{84778889-034C-41D6-AC7E-7820D863B522}"/>
              </a:ext>
            </a:extLst>
          </p:cNvPr>
          <p:cNvSpPr>
            <a:spLocks noGrp="1"/>
          </p:cNvSpPr>
          <p:nvPr>
            <p:ph type="subTitle" idx="1"/>
          </p:nvPr>
        </p:nvSpPr>
        <p:spPr/>
        <p:txBody>
          <a:bodyPr/>
          <a:lstStyle/>
          <a:p>
            <a:r>
              <a:rPr lang="en-US" dirty="0"/>
              <a:t>Prepared </a:t>
            </a:r>
            <a:r>
              <a:rPr lang="en-US"/>
              <a:t>by </a:t>
            </a:r>
            <a:r>
              <a:rPr lang="en-US" smtClean="0"/>
              <a:t>SHEN HO</a:t>
            </a:r>
            <a:endParaRPr lang="en-US" dirty="0"/>
          </a:p>
        </p:txBody>
      </p:sp>
    </p:spTree>
    <p:extLst>
      <p:ext uri="{BB962C8B-B14F-4D97-AF65-F5344CB8AC3E}">
        <p14:creationId xmlns:p14="http://schemas.microsoft.com/office/powerpoint/2010/main" val="2428016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DDAE5-D086-4C52-8AE5-66CD515323C8}"/>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1979A14A-FAA9-470A-8D4F-7FCA1BB97F7A}"/>
              </a:ext>
            </a:extLst>
          </p:cNvPr>
          <p:cNvSpPr>
            <a:spLocks noGrp="1"/>
          </p:cNvSpPr>
          <p:nvPr>
            <p:ph idx="1"/>
          </p:nvPr>
        </p:nvSpPr>
        <p:spPr/>
        <p:txBody>
          <a:bodyPr>
            <a:normAutofit/>
          </a:bodyPr>
          <a:lstStyle/>
          <a:p>
            <a:r>
              <a:rPr lang="en-US" sz="3000" b="1" cap="all" dirty="0"/>
              <a:t>1. WHAT DO PEOPLE NEED?</a:t>
            </a:r>
          </a:p>
          <a:p>
            <a:r>
              <a:rPr lang="en-US" sz="3000" dirty="0"/>
              <a:t>You identify something people need and are willing to pay for, and you provide it at a reasonable price.</a:t>
            </a:r>
          </a:p>
          <a:p>
            <a:endParaRPr lang="en-US" sz="3000" cap="all" dirty="0"/>
          </a:p>
          <a:p>
            <a:r>
              <a:rPr lang="en-US" sz="3000" cap="all" dirty="0">
                <a:solidFill>
                  <a:srgbClr val="FFFF00"/>
                </a:solidFill>
              </a:rPr>
              <a:t>Question: how you going to identify it?</a:t>
            </a:r>
          </a:p>
          <a:p>
            <a:endParaRPr lang="en-US" sz="3000" dirty="0"/>
          </a:p>
        </p:txBody>
      </p:sp>
    </p:spTree>
    <p:extLst>
      <p:ext uri="{BB962C8B-B14F-4D97-AF65-F5344CB8AC3E}">
        <p14:creationId xmlns:p14="http://schemas.microsoft.com/office/powerpoint/2010/main" val="3962093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F71902-A09F-45A2-8486-29941BFC16B1}"/>
              </a:ext>
            </a:extLst>
          </p:cNvPr>
          <p:cNvSpPr>
            <a:spLocks noGrp="1"/>
          </p:cNvSpPr>
          <p:nvPr>
            <p:ph idx="1"/>
          </p:nvPr>
        </p:nvSpPr>
        <p:spPr>
          <a:xfrm>
            <a:off x="810000" y="1417638"/>
            <a:ext cx="10554574" cy="3636511"/>
          </a:xfrm>
        </p:spPr>
        <p:txBody>
          <a:bodyPr>
            <a:noAutofit/>
          </a:bodyPr>
          <a:lstStyle/>
          <a:p>
            <a:r>
              <a:rPr lang="en-US" sz="3000" b="1" dirty="0"/>
              <a:t>2. </a:t>
            </a:r>
            <a:r>
              <a:rPr lang="en-US" sz="3000" b="1" cap="all" dirty="0"/>
              <a:t>WHAT DO YOU HAVE TO OFFER?</a:t>
            </a:r>
          </a:p>
          <a:p>
            <a:r>
              <a:rPr lang="en-US" sz="3000" dirty="0"/>
              <a:t>Self-assessment and advance planning play a role here. Make a list of what you can do, and what you know about, including:</a:t>
            </a:r>
          </a:p>
        </p:txBody>
      </p:sp>
      <p:sp>
        <p:nvSpPr>
          <p:cNvPr id="4" name="Title 1">
            <a:extLst>
              <a:ext uri="{FF2B5EF4-FFF2-40B4-BE49-F238E27FC236}">
                <a16:creationId xmlns:a16="http://schemas.microsoft.com/office/drawing/2014/main" id="{0D986D82-E27C-4D0C-9614-2D5AE8BF5506}"/>
              </a:ext>
            </a:extLst>
          </p:cNvPr>
          <p:cNvSpPr>
            <a:spLocks noGrp="1"/>
          </p:cNvSpPr>
          <p:nvPr>
            <p:ph type="title"/>
          </p:nvPr>
        </p:nvSpPr>
        <p:spPr>
          <a:xfrm>
            <a:off x="810000" y="447188"/>
            <a:ext cx="10571998" cy="970450"/>
          </a:xfrm>
        </p:spPr>
        <p:txBody>
          <a:bodyPr/>
          <a:lstStyle/>
          <a:p>
            <a:r>
              <a:rPr lang="en-US" dirty="0"/>
              <a:t>Ask yourself these questions:</a:t>
            </a:r>
          </a:p>
        </p:txBody>
      </p:sp>
    </p:spTree>
    <p:extLst>
      <p:ext uri="{BB962C8B-B14F-4D97-AF65-F5344CB8AC3E}">
        <p14:creationId xmlns:p14="http://schemas.microsoft.com/office/powerpoint/2010/main" val="3806725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0E931-5F20-46B4-8A2F-B738404EFEF7}"/>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E7612500-CE00-4431-BB59-A951EE13010D}"/>
              </a:ext>
            </a:extLst>
          </p:cNvPr>
          <p:cNvSpPr>
            <a:spLocks noGrp="1"/>
          </p:cNvSpPr>
          <p:nvPr>
            <p:ph idx="1"/>
          </p:nvPr>
        </p:nvSpPr>
        <p:spPr>
          <a:xfrm>
            <a:off x="298594" y="2717237"/>
            <a:ext cx="10554574" cy="3636511"/>
          </a:xfrm>
        </p:spPr>
        <p:txBody>
          <a:bodyPr>
            <a:noAutofit/>
          </a:bodyPr>
          <a:lstStyle/>
          <a:p>
            <a:pPr lvl="1"/>
            <a:r>
              <a:rPr lang="en-US" sz="3000" dirty="0"/>
              <a:t>Something that gives you energy rather than drains you</a:t>
            </a:r>
          </a:p>
          <a:p>
            <a:pPr lvl="1"/>
            <a:r>
              <a:rPr lang="en-US" sz="3000" dirty="0"/>
              <a:t>Your hobbies</a:t>
            </a:r>
          </a:p>
          <a:p>
            <a:pPr lvl="1"/>
            <a:r>
              <a:rPr lang="en-US" sz="3000" dirty="0"/>
              <a:t>Your work experience</a:t>
            </a:r>
          </a:p>
          <a:p>
            <a:pPr lvl="1"/>
            <a:r>
              <a:rPr lang="en-US" sz="3000" dirty="0"/>
              <a:t>Your computer experience</a:t>
            </a:r>
          </a:p>
          <a:p>
            <a:pPr lvl="1"/>
            <a:r>
              <a:rPr lang="en-US" sz="3000" dirty="0"/>
              <a:t>Any programming expertise you might have</a:t>
            </a:r>
          </a:p>
          <a:p>
            <a:pPr lvl="1"/>
            <a:r>
              <a:rPr lang="en-US" sz="3000" dirty="0"/>
              <a:t>Any source of wholesale merchandise you already have</a:t>
            </a:r>
          </a:p>
        </p:txBody>
      </p:sp>
    </p:spTree>
    <p:extLst>
      <p:ext uri="{BB962C8B-B14F-4D97-AF65-F5344CB8AC3E}">
        <p14:creationId xmlns:p14="http://schemas.microsoft.com/office/powerpoint/2010/main" val="4213980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E822F-CECE-44C4-85E7-EF590A0A08C0}"/>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79683BEA-76EE-4047-B865-BACD2D599EB6}"/>
              </a:ext>
            </a:extLst>
          </p:cNvPr>
          <p:cNvSpPr>
            <a:spLocks noGrp="1"/>
          </p:cNvSpPr>
          <p:nvPr>
            <p:ph idx="1"/>
          </p:nvPr>
        </p:nvSpPr>
        <p:spPr/>
        <p:txBody>
          <a:bodyPr/>
          <a:lstStyle/>
          <a:p>
            <a:pPr lvl="1"/>
            <a:endParaRPr lang="en-US" sz="3000" dirty="0"/>
          </a:p>
          <a:p>
            <a:pPr lvl="1"/>
            <a:endParaRPr lang="en-US" sz="3000" dirty="0"/>
          </a:p>
          <a:p>
            <a:pPr lvl="1"/>
            <a:r>
              <a:rPr lang="en-US" sz="3000" dirty="0">
                <a:solidFill>
                  <a:srgbClr val="FFFF00"/>
                </a:solidFill>
              </a:rPr>
              <a:t>ACTIVITY: MAKE A LIST OF ABOVE MENTIONED ITEMS</a:t>
            </a:r>
          </a:p>
          <a:p>
            <a:endParaRPr lang="en-US" sz="3000" dirty="0"/>
          </a:p>
          <a:p>
            <a:endParaRPr lang="en-US" dirty="0"/>
          </a:p>
        </p:txBody>
      </p:sp>
    </p:spTree>
    <p:extLst>
      <p:ext uri="{BB962C8B-B14F-4D97-AF65-F5344CB8AC3E}">
        <p14:creationId xmlns:p14="http://schemas.microsoft.com/office/powerpoint/2010/main" val="2611876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80D5C-546A-40FB-931E-529BC450B834}"/>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BCAB5A86-A679-4D4A-958B-9EBD89D9EE5F}"/>
              </a:ext>
            </a:extLst>
          </p:cNvPr>
          <p:cNvSpPr>
            <a:spLocks noGrp="1"/>
          </p:cNvSpPr>
          <p:nvPr>
            <p:ph idx="1"/>
          </p:nvPr>
        </p:nvSpPr>
        <p:spPr>
          <a:xfrm>
            <a:off x="789490" y="2734015"/>
            <a:ext cx="10554574" cy="3636511"/>
          </a:xfrm>
        </p:spPr>
        <p:txBody>
          <a:bodyPr>
            <a:noAutofit/>
          </a:bodyPr>
          <a:lstStyle/>
          <a:p>
            <a:r>
              <a:rPr lang="en-US" sz="3000" b="1" dirty="0"/>
              <a:t>3. </a:t>
            </a:r>
            <a:r>
              <a:rPr lang="en-US" sz="3000" b="1" cap="all" dirty="0"/>
              <a:t>DO YOU HAVE SPECIALIZED KNOWLEDGE OR EXPERIENCE?</a:t>
            </a:r>
          </a:p>
          <a:p>
            <a:r>
              <a:rPr lang="en-US" sz="3000" dirty="0"/>
              <a:t>Finding customers isn’t just a matter of matching what they want to what you have. That’s important, to be sure, but you also need to build trust. Your customers will never meet you in person. They will always feel some uncertainty after they pay you online, hoping you’ll actually deliver what you say you will.</a:t>
            </a:r>
          </a:p>
          <a:p>
            <a:endParaRPr lang="en-US" sz="3000" dirty="0"/>
          </a:p>
        </p:txBody>
      </p:sp>
    </p:spTree>
    <p:extLst>
      <p:ext uri="{BB962C8B-B14F-4D97-AF65-F5344CB8AC3E}">
        <p14:creationId xmlns:p14="http://schemas.microsoft.com/office/powerpoint/2010/main" val="2980171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C68E6-AA8D-4A8D-89E2-EC2B5B53DB9A}"/>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220B03E1-E430-4C38-8692-BA36A86BC3E4}"/>
              </a:ext>
            </a:extLst>
          </p:cNvPr>
          <p:cNvSpPr>
            <a:spLocks noGrp="1"/>
          </p:cNvSpPr>
          <p:nvPr>
            <p:ph idx="1"/>
          </p:nvPr>
        </p:nvSpPr>
        <p:spPr>
          <a:xfrm>
            <a:off x="798525" y="2700460"/>
            <a:ext cx="10554574" cy="3636511"/>
          </a:xfrm>
        </p:spPr>
        <p:txBody>
          <a:bodyPr>
            <a:normAutofit/>
          </a:bodyPr>
          <a:lstStyle/>
          <a:p>
            <a:r>
              <a:rPr lang="en-US" sz="3000" dirty="0"/>
              <a:t>How to build trust?</a:t>
            </a:r>
          </a:p>
          <a:p>
            <a:r>
              <a:rPr lang="en-US" sz="3000" dirty="0"/>
              <a:t>One of the best ways to build trust is to tell visitors why you are qualified to sell what you’re selling, or to discuss what you are talking about. You might say something like this:</a:t>
            </a:r>
          </a:p>
          <a:p>
            <a:endParaRPr lang="en-US" sz="3000" b="1" cap="all" dirty="0"/>
          </a:p>
          <a:p>
            <a:endParaRPr lang="en-US" sz="3000" b="1" cap="all" dirty="0"/>
          </a:p>
          <a:p>
            <a:endParaRPr lang="en-US" sz="3000" dirty="0"/>
          </a:p>
        </p:txBody>
      </p:sp>
    </p:spTree>
    <p:extLst>
      <p:ext uri="{BB962C8B-B14F-4D97-AF65-F5344CB8AC3E}">
        <p14:creationId xmlns:p14="http://schemas.microsoft.com/office/powerpoint/2010/main" val="3993600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0ABC3-2BFD-4C14-8D06-E766F729CAC9}"/>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2176DA5C-23D7-4848-BDE0-A99513F36B6B}"/>
              </a:ext>
            </a:extLst>
          </p:cNvPr>
          <p:cNvSpPr>
            <a:spLocks noGrp="1"/>
          </p:cNvSpPr>
          <p:nvPr>
            <p:ph idx="1"/>
          </p:nvPr>
        </p:nvSpPr>
        <p:spPr>
          <a:xfrm>
            <a:off x="827424" y="2591402"/>
            <a:ext cx="10554574" cy="3636511"/>
          </a:xfrm>
        </p:spPr>
        <p:txBody>
          <a:bodyPr>
            <a:noAutofit/>
          </a:bodyPr>
          <a:lstStyle/>
          <a:p>
            <a:r>
              <a:rPr lang="en-US" sz="3000" dirty="0"/>
              <a:t>I’ve been selling stamps online and at stamp shows for many years. I started selling while I had a coin and hobby shop in suburban Chicago. I am a member of the National Stamp Sellers of America, and I regularly answer questions about stamps on a variety of newsgroups. I have a feedback rating of 1,215 on eBay and am a Top-Rated Seller. I offer a seven-day return policy.</a:t>
            </a:r>
          </a:p>
          <a:p>
            <a:endParaRPr lang="en-US" sz="3000" dirty="0"/>
          </a:p>
        </p:txBody>
      </p:sp>
    </p:spTree>
    <p:extLst>
      <p:ext uri="{BB962C8B-B14F-4D97-AF65-F5344CB8AC3E}">
        <p14:creationId xmlns:p14="http://schemas.microsoft.com/office/powerpoint/2010/main" val="3064977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3D9F7-AAEF-4D3A-A4EF-7713900BA861}"/>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D5E14AEF-E976-41E8-93D2-97D1909D0458}"/>
              </a:ext>
            </a:extLst>
          </p:cNvPr>
          <p:cNvSpPr>
            <a:spLocks noGrp="1"/>
          </p:cNvSpPr>
          <p:nvPr>
            <p:ph idx="1"/>
          </p:nvPr>
        </p:nvSpPr>
        <p:spPr/>
        <p:txBody>
          <a:bodyPr/>
          <a:lstStyle/>
          <a:p>
            <a:r>
              <a:rPr lang="en-US" dirty="0">
                <a:solidFill>
                  <a:srgbClr val="FFFF00"/>
                </a:solidFill>
              </a:rPr>
              <a:t>Activity 1: Think of something that you interested to sell to consumers.</a:t>
            </a:r>
          </a:p>
          <a:p>
            <a:r>
              <a:rPr lang="en-US" dirty="0">
                <a:solidFill>
                  <a:srgbClr val="FFFF00"/>
                </a:solidFill>
              </a:rPr>
              <a:t>Activity 2: Tell the consumers why you are qualified to sell it?</a:t>
            </a:r>
          </a:p>
          <a:p>
            <a:endParaRPr lang="en-US" dirty="0"/>
          </a:p>
        </p:txBody>
      </p:sp>
    </p:spTree>
    <p:extLst>
      <p:ext uri="{BB962C8B-B14F-4D97-AF65-F5344CB8AC3E}">
        <p14:creationId xmlns:p14="http://schemas.microsoft.com/office/powerpoint/2010/main" val="3918087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E96B1-E9EB-4B78-BA1E-84450851A45E}"/>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7E66B7B4-EED6-42E3-A642-4E7316803310}"/>
              </a:ext>
            </a:extLst>
          </p:cNvPr>
          <p:cNvSpPr>
            <a:spLocks noGrp="1"/>
          </p:cNvSpPr>
          <p:nvPr>
            <p:ph idx="1"/>
          </p:nvPr>
        </p:nvSpPr>
        <p:spPr>
          <a:xfrm>
            <a:off x="810000" y="3036019"/>
            <a:ext cx="10554574" cy="3636511"/>
          </a:xfrm>
        </p:spPr>
        <p:txBody>
          <a:bodyPr>
            <a:noAutofit/>
          </a:bodyPr>
          <a:lstStyle/>
          <a:p>
            <a:r>
              <a:rPr lang="en-US" sz="3000" b="1" dirty="0"/>
              <a:t>4. </a:t>
            </a:r>
            <a:r>
              <a:rPr lang="en-US" sz="3000" b="1" cap="all" dirty="0"/>
              <a:t>DO YOU HAVE CONNECTIONS TO SUPPLIERS?</a:t>
            </a:r>
          </a:p>
          <a:p>
            <a:r>
              <a:rPr lang="en-US" sz="3000" dirty="0"/>
              <a:t>You should find a supplier with the following in mind:</a:t>
            </a:r>
          </a:p>
          <a:p>
            <a:pPr lvl="1"/>
            <a:r>
              <a:rPr lang="en-US" sz="3000" dirty="0"/>
              <a:t>You should be continually trying to improve both the quality and quantity of your inventory.</a:t>
            </a:r>
          </a:p>
          <a:p>
            <a:pPr lvl="1"/>
            <a:r>
              <a:rPr lang="en-US" sz="3000" dirty="0"/>
              <a:t>You need to think big: boost the number of items you already purchase so you can sell more.</a:t>
            </a:r>
          </a:p>
          <a:p>
            <a:pPr lvl="1"/>
            <a:r>
              <a:rPr lang="en-US" sz="3000" dirty="0"/>
              <a:t>Expand your sales options and your price range.</a:t>
            </a:r>
          </a:p>
          <a:p>
            <a:endParaRPr lang="en-US" sz="3000" b="1" cap="all" dirty="0"/>
          </a:p>
          <a:p>
            <a:endParaRPr lang="en-US" sz="3000" dirty="0"/>
          </a:p>
        </p:txBody>
      </p:sp>
    </p:spTree>
    <p:extLst>
      <p:ext uri="{BB962C8B-B14F-4D97-AF65-F5344CB8AC3E}">
        <p14:creationId xmlns:p14="http://schemas.microsoft.com/office/powerpoint/2010/main" val="79672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6C134-D776-41AF-B342-13EAAB334D1F}"/>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E8BFD1C2-5AF1-4EA6-A483-0880715B2563}"/>
              </a:ext>
            </a:extLst>
          </p:cNvPr>
          <p:cNvSpPr>
            <a:spLocks noGrp="1"/>
          </p:cNvSpPr>
          <p:nvPr>
            <p:ph idx="1"/>
          </p:nvPr>
        </p:nvSpPr>
        <p:spPr/>
        <p:txBody>
          <a:bodyPr>
            <a:normAutofit/>
          </a:bodyPr>
          <a:lstStyle/>
          <a:p>
            <a:r>
              <a:rPr lang="en-US" sz="3000" dirty="0"/>
              <a:t>No matter where you are located or where you sell, obtaining a legal document that identifies you as a certified reseller is a good idea. That way wholesalers will trust you. Some states call such a document a resale certificate; in other states, it’s called a certificate of resale, or something similar.</a:t>
            </a:r>
          </a:p>
        </p:txBody>
      </p:sp>
    </p:spTree>
    <p:extLst>
      <p:ext uri="{BB962C8B-B14F-4D97-AF65-F5344CB8AC3E}">
        <p14:creationId xmlns:p14="http://schemas.microsoft.com/office/powerpoint/2010/main" val="1370905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43EDE-DBCC-4421-BB75-78DB63DB5542}"/>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9DDC7581-DEF8-49BE-8BC2-C7A7671047CC}"/>
              </a:ext>
            </a:extLst>
          </p:cNvPr>
          <p:cNvSpPr>
            <a:spLocks noGrp="1"/>
          </p:cNvSpPr>
          <p:nvPr>
            <p:ph idx="1"/>
          </p:nvPr>
        </p:nvSpPr>
        <p:spPr>
          <a:xfrm>
            <a:off x="827424" y="2952128"/>
            <a:ext cx="10554574" cy="3636511"/>
          </a:xfrm>
        </p:spPr>
        <p:txBody>
          <a:bodyPr>
            <a:noAutofit/>
          </a:bodyPr>
          <a:lstStyle/>
          <a:p>
            <a:r>
              <a:rPr lang="en-US" sz="3000" b="1" cap="all" dirty="0"/>
              <a:t>5. WHAT DO YOU LOVE?</a:t>
            </a:r>
          </a:p>
          <a:p>
            <a:r>
              <a:rPr lang="en-US" sz="3000" dirty="0"/>
              <a:t>The thing you need to sell, or write about on your blog, or remote on an informational website, is</a:t>
            </a:r>
          </a:p>
          <a:p>
            <a:pPr lvl="1"/>
            <a:r>
              <a:rPr lang="en-US" sz="3000" dirty="0"/>
              <a:t>Something that gives you energy rather than drains you of it.</a:t>
            </a:r>
          </a:p>
          <a:p>
            <a:pPr lvl="1"/>
            <a:r>
              <a:rPr lang="en-US" sz="3000" dirty="0"/>
              <a:t>Something you won’t get tired of working with several hours each day.</a:t>
            </a:r>
          </a:p>
          <a:p>
            <a:pPr lvl="1"/>
            <a:r>
              <a:rPr lang="en-US" sz="3000" dirty="0"/>
              <a:t>Something that (if it’s a product) is relatively easy to pack and ship.</a:t>
            </a:r>
          </a:p>
          <a:p>
            <a:endParaRPr lang="en-US" sz="3000" dirty="0"/>
          </a:p>
        </p:txBody>
      </p:sp>
    </p:spTree>
    <p:extLst>
      <p:ext uri="{BB962C8B-B14F-4D97-AF65-F5344CB8AC3E}">
        <p14:creationId xmlns:p14="http://schemas.microsoft.com/office/powerpoint/2010/main" val="3152377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95826-DEAD-46D5-AFE7-63841C0B3B0F}"/>
              </a:ext>
            </a:extLst>
          </p:cNvPr>
          <p:cNvSpPr>
            <a:spLocks noGrp="1"/>
          </p:cNvSpPr>
          <p:nvPr>
            <p:ph type="title"/>
          </p:nvPr>
        </p:nvSpPr>
        <p:spPr/>
        <p:txBody>
          <a:bodyPr/>
          <a:lstStyle/>
          <a:p>
            <a:r>
              <a:rPr lang="en-US" dirty="0"/>
              <a:t>Ask yourself these questions:</a:t>
            </a:r>
          </a:p>
        </p:txBody>
      </p:sp>
      <p:sp>
        <p:nvSpPr>
          <p:cNvPr id="3" name="Content Placeholder 2">
            <a:extLst>
              <a:ext uri="{FF2B5EF4-FFF2-40B4-BE49-F238E27FC236}">
                <a16:creationId xmlns:a16="http://schemas.microsoft.com/office/drawing/2014/main" id="{CD190B28-FCE3-420E-803A-316FCCBD29F3}"/>
              </a:ext>
            </a:extLst>
          </p:cNvPr>
          <p:cNvSpPr>
            <a:spLocks noGrp="1"/>
          </p:cNvSpPr>
          <p:nvPr>
            <p:ph idx="1"/>
          </p:nvPr>
        </p:nvSpPr>
        <p:spPr/>
        <p:txBody>
          <a:bodyPr>
            <a:normAutofit/>
          </a:bodyPr>
          <a:lstStyle/>
          <a:p>
            <a:r>
              <a:rPr lang="en-US" sz="3000" dirty="0"/>
              <a:t>Take advantage of any expertise and experience you have in your chosen area of interest. If you have certifications, list them. </a:t>
            </a:r>
          </a:p>
          <a:p>
            <a:r>
              <a:rPr lang="en-US" sz="3000" dirty="0"/>
              <a:t>Your authority builds trust and makes visitors feel good about asking you questions or making purchases from you.</a:t>
            </a:r>
          </a:p>
        </p:txBody>
      </p:sp>
    </p:spTree>
    <p:extLst>
      <p:ext uri="{BB962C8B-B14F-4D97-AF65-F5344CB8AC3E}">
        <p14:creationId xmlns:p14="http://schemas.microsoft.com/office/powerpoint/2010/main" val="2650790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 yourself these questions:</a:t>
            </a:r>
            <a:endParaRPr lang="en-US" dirty="0"/>
          </a:p>
        </p:txBody>
      </p:sp>
      <p:sp>
        <p:nvSpPr>
          <p:cNvPr id="3" name="Content Placeholder 2"/>
          <p:cNvSpPr>
            <a:spLocks noGrp="1"/>
          </p:cNvSpPr>
          <p:nvPr>
            <p:ph idx="1"/>
          </p:nvPr>
        </p:nvSpPr>
        <p:spPr/>
        <p:txBody>
          <a:bodyPr>
            <a:normAutofit/>
          </a:bodyPr>
          <a:lstStyle/>
          <a:p>
            <a:r>
              <a:rPr lang="en-US" sz="3000" b="1" dirty="0" smtClean="0"/>
              <a:t>6. What do you have on hand?</a:t>
            </a:r>
          </a:p>
          <a:p>
            <a:r>
              <a:rPr lang="en-US" sz="3000" dirty="0" smtClean="0"/>
              <a:t>Take photos and write descriptions and put your merchandise up for sale on venues such as:</a:t>
            </a:r>
            <a:endParaRPr lang="en-US" sz="3000" b="1" dirty="0" smtClean="0"/>
          </a:p>
          <a:p>
            <a:pPr lvl="1"/>
            <a:r>
              <a:rPr lang="en-US" sz="2800" dirty="0" smtClean="0"/>
              <a:t>eBay - eBay is still a great place to get a new business off the ground and get experience.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 yourself these questions:</a:t>
            </a:r>
            <a:endParaRPr lang="en-US" dirty="0"/>
          </a:p>
        </p:txBody>
      </p:sp>
      <p:pic>
        <p:nvPicPr>
          <p:cNvPr id="4" name="Content Placeholder 3" descr="ebay.jpg"/>
          <p:cNvPicPr>
            <a:picLocks noGrp="1" noChangeAspect="1"/>
          </p:cNvPicPr>
          <p:nvPr>
            <p:ph idx="1"/>
          </p:nvPr>
        </p:nvPicPr>
        <p:blipFill>
          <a:blip r:embed="rId2"/>
          <a:stretch>
            <a:fillRect/>
          </a:stretch>
        </p:blipFill>
        <p:spPr>
          <a:xfrm>
            <a:off x="2759482" y="2222500"/>
            <a:ext cx="6673036" cy="3636963"/>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 yourself these questions:</a:t>
            </a:r>
            <a:endParaRPr lang="en-US" dirty="0"/>
          </a:p>
        </p:txBody>
      </p:sp>
      <p:sp>
        <p:nvSpPr>
          <p:cNvPr id="3" name="Content Placeholder 2"/>
          <p:cNvSpPr>
            <a:spLocks noGrp="1"/>
          </p:cNvSpPr>
          <p:nvPr>
            <p:ph idx="1"/>
          </p:nvPr>
        </p:nvSpPr>
        <p:spPr>
          <a:xfrm>
            <a:off x="769944" y="2783119"/>
            <a:ext cx="10554574" cy="3636511"/>
          </a:xfrm>
        </p:spPr>
        <p:txBody>
          <a:bodyPr>
            <a:noAutofit/>
          </a:bodyPr>
          <a:lstStyle/>
          <a:p>
            <a:r>
              <a:rPr lang="en-US" sz="3000" b="1" dirty="0" smtClean="0"/>
              <a:t>7. What do your friends and family have?</a:t>
            </a:r>
          </a:p>
          <a:p>
            <a:r>
              <a:rPr lang="en-US" sz="3000" dirty="0" smtClean="0"/>
              <a:t>Selling things for other people is a great way to get a lot of merchandise online quickly.</a:t>
            </a:r>
          </a:p>
          <a:p>
            <a:r>
              <a:rPr lang="en-US" sz="3000" dirty="0" smtClean="0"/>
              <a:t>Being a consignment seller will build up your positive feedback as well. That way, when you start selling a more steady supply online, you’ll already have a track record and people will trust you.</a:t>
            </a:r>
            <a:endParaRPr lang="en-US" sz="3000" b="1" dirty="0" smtClean="0"/>
          </a:p>
          <a:p>
            <a:endParaRPr lang="en-US" sz="3000" b="1" dirty="0" smtClean="0"/>
          </a:p>
          <a:p>
            <a:endParaRPr lang="en-US" sz="3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 yourself these questions:</a:t>
            </a:r>
            <a:endParaRPr lang="en-US" dirty="0"/>
          </a:p>
        </p:txBody>
      </p:sp>
      <p:sp>
        <p:nvSpPr>
          <p:cNvPr id="3" name="Content Placeholder 2"/>
          <p:cNvSpPr>
            <a:spLocks noGrp="1"/>
          </p:cNvSpPr>
          <p:nvPr>
            <p:ph idx="1"/>
          </p:nvPr>
        </p:nvSpPr>
        <p:spPr>
          <a:xfrm>
            <a:off x="782136" y="2478319"/>
            <a:ext cx="10554574" cy="3636511"/>
          </a:xfrm>
        </p:spPr>
        <p:txBody>
          <a:bodyPr>
            <a:noAutofit/>
          </a:bodyPr>
          <a:lstStyle/>
          <a:p>
            <a:r>
              <a:rPr lang="en-US" sz="3000" b="1" dirty="0" smtClean="0"/>
              <a:t>8. Does someone already do what you want to do?</a:t>
            </a:r>
          </a:p>
          <a:p>
            <a:r>
              <a:rPr lang="en-US" sz="3000" dirty="0" smtClean="0"/>
              <a:t>Very few online businesses are totally original. Most everyone begins by imitating what someone else has done before. </a:t>
            </a:r>
          </a:p>
          <a:p>
            <a:r>
              <a:rPr lang="en-US" sz="3000" dirty="0" smtClean="0"/>
              <a:t>Just consider one of the biggest businesses of recent years, Microsoft, which has often reworked software originally created by Apple and other developers.</a:t>
            </a:r>
            <a:endParaRPr lang="en-US" sz="3000" b="1" dirty="0" smtClean="0"/>
          </a:p>
          <a:p>
            <a:endParaRPr lang="en-US" sz="3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 yourself these questions:</a:t>
            </a:r>
            <a:endParaRPr lang="en-US" dirty="0"/>
          </a:p>
        </p:txBody>
      </p:sp>
      <p:sp>
        <p:nvSpPr>
          <p:cNvPr id="3" name="Content Placeholder 2"/>
          <p:cNvSpPr>
            <a:spLocks noGrp="1"/>
          </p:cNvSpPr>
          <p:nvPr>
            <p:ph idx="1"/>
          </p:nvPr>
        </p:nvSpPr>
        <p:spPr/>
        <p:txBody>
          <a:bodyPr>
            <a:normAutofit/>
          </a:bodyPr>
          <a:lstStyle/>
          <a:p>
            <a:r>
              <a:rPr lang="en-US" sz="3000" dirty="0" smtClean="0"/>
              <a:t>The key is not to simply copy what others have done but to personalize it, do it better, and make your business uniquely yours. Scan the web for sites that sell what you want to do, or look up blogs that cover material similar to what you want to talk about. </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 yourself these questions:</a:t>
            </a:r>
            <a:endParaRPr lang="en-US" dirty="0"/>
          </a:p>
        </p:txBody>
      </p:sp>
      <p:sp>
        <p:nvSpPr>
          <p:cNvPr id="3" name="Content Placeholder 2"/>
          <p:cNvSpPr>
            <a:spLocks noGrp="1"/>
          </p:cNvSpPr>
          <p:nvPr>
            <p:ph idx="1"/>
          </p:nvPr>
        </p:nvSpPr>
        <p:spPr/>
        <p:txBody>
          <a:bodyPr>
            <a:normAutofit/>
          </a:bodyPr>
          <a:lstStyle/>
          <a:p>
            <a:r>
              <a:rPr lang="en-US" sz="3000" dirty="0" smtClean="0">
                <a:solidFill>
                  <a:srgbClr val="FFFF00"/>
                </a:solidFill>
              </a:rPr>
              <a:t>Activity: How to undercut competition? Think of it and list down few strategies.</a:t>
            </a:r>
          </a:p>
          <a:p>
            <a:endParaRPr lang="en-US" sz="3000" dirty="0" smtClean="0">
              <a:solidFill>
                <a:srgbClr val="FFFF00"/>
              </a:solidFill>
            </a:endParaRPr>
          </a:p>
          <a:p>
            <a:r>
              <a:rPr lang="en-US" sz="3200" dirty="0" smtClean="0"/>
              <a:t>What kinds of promotions, contests, quizzes, or sales discounts can you offer to undercut the competition?</a:t>
            </a:r>
            <a:endParaRPr lang="en-US" sz="3000" dirty="0">
              <a:solidFill>
                <a:srgbClr val="FFFF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132</TotalTime>
  <Words>928</Words>
  <Application>Microsoft Office PowerPoint</Application>
  <PresentationFormat>Widescreen</PresentationFormat>
  <Paragraphs>69</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Century Gothic</vt:lpstr>
      <vt:lpstr>Wingdings 2</vt:lpstr>
      <vt:lpstr>Quotable</vt:lpstr>
      <vt:lpstr>Starting An Online Business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lpstr>Ask yourself these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Starting An Online Business</dc:title>
  <dc:creator>PC-07</dc:creator>
  <cp:lastModifiedBy>Lew Shen Ho</cp:lastModifiedBy>
  <cp:revision>22</cp:revision>
  <dcterms:created xsi:type="dcterms:W3CDTF">2017-06-29T06:47:42Z</dcterms:created>
  <dcterms:modified xsi:type="dcterms:W3CDTF">2021-04-11T04:27:33Z</dcterms:modified>
</cp:coreProperties>
</file>